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6" r:id="rId4"/>
    <p:sldId id="261" r:id="rId5"/>
    <p:sldId id="260" r:id="rId6"/>
    <p:sldId id="259" r:id="rId7"/>
    <p:sldId id="258" r:id="rId8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AF917-5414-4ECF-B841-E6C796D7A29E}" type="datetimeFigureOut">
              <a:rPr lang="sv-SE" smtClean="0"/>
              <a:t>2011-03-23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9F0B-E8FF-4D82-8B6A-4A791E38D88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53808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AF917-5414-4ECF-B841-E6C796D7A29E}" type="datetimeFigureOut">
              <a:rPr lang="sv-SE" smtClean="0"/>
              <a:t>2011-03-23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9F0B-E8FF-4D82-8B6A-4A791E38D88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72233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AF917-5414-4ECF-B841-E6C796D7A29E}" type="datetimeFigureOut">
              <a:rPr lang="sv-SE" smtClean="0"/>
              <a:t>2011-03-23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9F0B-E8FF-4D82-8B6A-4A791E38D88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087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AF917-5414-4ECF-B841-E6C796D7A29E}" type="datetimeFigureOut">
              <a:rPr lang="sv-SE" smtClean="0"/>
              <a:t>2011-03-23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9F0B-E8FF-4D82-8B6A-4A791E38D88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81818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AF917-5414-4ECF-B841-E6C796D7A29E}" type="datetimeFigureOut">
              <a:rPr lang="sv-SE" smtClean="0"/>
              <a:t>2011-03-23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9F0B-E8FF-4D82-8B6A-4A791E38D88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25445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AF917-5414-4ECF-B841-E6C796D7A29E}" type="datetimeFigureOut">
              <a:rPr lang="sv-SE" smtClean="0"/>
              <a:t>2011-03-23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9F0B-E8FF-4D82-8B6A-4A791E38D88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04823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AF917-5414-4ECF-B841-E6C796D7A29E}" type="datetimeFigureOut">
              <a:rPr lang="sv-SE" smtClean="0"/>
              <a:t>2011-03-23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9F0B-E8FF-4D82-8B6A-4A791E38D88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5327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AF917-5414-4ECF-B841-E6C796D7A29E}" type="datetimeFigureOut">
              <a:rPr lang="sv-SE" smtClean="0"/>
              <a:t>2011-03-23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9F0B-E8FF-4D82-8B6A-4A791E38D88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66315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AF917-5414-4ECF-B841-E6C796D7A29E}" type="datetimeFigureOut">
              <a:rPr lang="sv-SE" smtClean="0"/>
              <a:t>2011-03-23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9F0B-E8FF-4D82-8B6A-4A791E38D88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57212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AF917-5414-4ECF-B841-E6C796D7A29E}" type="datetimeFigureOut">
              <a:rPr lang="sv-SE" smtClean="0"/>
              <a:t>2011-03-23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9F0B-E8FF-4D82-8B6A-4A791E38D88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29683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AF917-5414-4ECF-B841-E6C796D7A29E}" type="datetimeFigureOut">
              <a:rPr lang="sv-SE" smtClean="0"/>
              <a:t>2011-03-23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9F0B-E8FF-4D82-8B6A-4A791E38D88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11131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AF917-5414-4ECF-B841-E6C796D7A29E}" type="datetimeFigureOut">
              <a:rPr lang="sv-SE" smtClean="0"/>
              <a:t>2011-03-23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9F0B-E8FF-4D82-8B6A-4A791E38D88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23575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000701"/>
            <a:ext cx="4176464" cy="5236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4380" y="131743"/>
            <a:ext cx="7931224" cy="868958"/>
          </a:xfrm>
        </p:spPr>
        <p:txBody>
          <a:bodyPr/>
          <a:lstStyle/>
          <a:p>
            <a:r>
              <a:rPr lang="sv-SE" dirty="0" err="1" smtClean="0"/>
              <a:t>Katsuhika</a:t>
            </a:r>
            <a:r>
              <a:rPr lang="sv-SE" dirty="0" smtClean="0"/>
              <a:t> </a:t>
            </a:r>
            <a:r>
              <a:rPr lang="sv-SE" dirty="0" err="1" smtClean="0"/>
              <a:t>Hokusai</a:t>
            </a:r>
            <a:endParaRPr lang="sv-SE" dirty="0"/>
          </a:p>
        </p:txBody>
      </p:sp>
      <p:sp>
        <p:nvSpPr>
          <p:cNvPr id="4" name="textruta 3"/>
          <p:cNvSpPr txBox="1"/>
          <p:nvPr/>
        </p:nvSpPr>
        <p:spPr>
          <a:xfrm>
            <a:off x="3110156" y="6336433"/>
            <a:ext cx="2779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Hokusai</a:t>
            </a:r>
            <a:r>
              <a:rPr lang="sv-SE" dirty="0" smtClean="0"/>
              <a:t>, Självporträtt ,1843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61102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54360" y="1591112"/>
            <a:ext cx="8229600" cy="4525963"/>
          </a:xfrm>
        </p:spPr>
        <p:txBody>
          <a:bodyPr/>
          <a:lstStyle/>
          <a:p>
            <a:endParaRPr lang="sv-SE"/>
          </a:p>
        </p:txBody>
      </p:sp>
      <p:pic>
        <p:nvPicPr>
          <p:cNvPr id="2050" name="Picture 2" descr="C:\Users\rebecca.borg\Downloads\Σ64 på Wikimedia Commo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532440" cy="568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ruta 3"/>
          <p:cNvSpPr txBox="1"/>
          <p:nvPr/>
        </p:nvSpPr>
        <p:spPr>
          <a:xfrm>
            <a:off x="3362552" y="6138158"/>
            <a:ext cx="231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Berget Fuji – sidan 156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14711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1028" name="Picture 4" descr="C:\Users\rebecca.borg\Desktop\800px-Hokusai33_red-fuj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568952" cy="5837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ktangel 5"/>
          <p:cNvSpPr/>
          <p:nvPr/>
        </p:nvSpPr>
        <p:spPr>
          <a:xfrm>
            <a:off x="2498836" y="6098247"/>
            <a:ext cx="4074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err="1" smtClean="0"/>
              <a:t>Hokusai</a:t>
            </a:r>
            <a:r>
              <a:rPr lang="sv-SE" dirty="0" smtClean="0"/>
              <a:t>, </a:t>
            </a:r>
            <a:r>
              <a:rPr lang="sv-SE" dirty="0" err="1" smtClean="0"/>
              <a:t>Gaifū</a:t>
            </a:r>
            <a:r>
              <a:rPr lang="sv-SE" dirty="0" smtClean="0"/>
              <a:t> </a:t>
            </a:r>
            <a:r>
              <a:rPr lang="sv-SE" dirty="0" err="1" smtClean="0"/>
              <a:t>kaisei</a:t>
            </a:r>
            <a:r>
              <a:rPr lang="sv-SE" dirty="0" smtClean="0"/>
              <a:t>, ca 1830 – sidan 165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6402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8866"/>
            <a:ext cx="8724879" cy="5802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ktangel 3"/>
          <p:cNvSpPr/>
          <p:nvPr/>
        </p:nvSpPr>
        <p:spPr>
          <a:xfrm>
            <a:off x="1780906" y="6186823"/>
            <a:ext cx="5522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err="1" smtClean="0"/>
              <a:t>Hokusai</a:t>
            </a:r>
            <a:r>
              <a:rPr lang="sv-SE" dirty="0" smtClean="0"/>
              <a:t>, </a:t>
            </a:r>
            <a:r>
              <a:rPr lang="sv-SE" dirty="0" err="1" smtClean="0"/>
              <a:t>Fukagawa</a:t>
            </a:r>
            <a:r>
              <a:rPr lang="sv-SE" dirty="0" smtClean="0"/>
              <a:t> </a:t>
            </a:r>
            <a:r>
              <a:rPr lang="sv-SE" dirty="0"/>
              <a:t>Mannen-</a:t>
            </a:r>
            <a:r>
              <a:rPr lang="sv-SE" dirty="0" err="1"/>
              <a:t>bashi</a:t>
            </a:r>
            <a:r>
              <a:rPr lang="sv-SE" dirty="0"/>
              <a:t> </a:t>
            </a:r>
            <a:r>
              <a:rPr lang="sv-SE" dirty="0" err="1" smtClean="0"/>
              <a:t>shita</a:t>
            </a:r>
            <a:r>
              <a:rPr lang="sv-SE" dirty="0" smtClean="0"/>
              <a:t>, 1830 – sidan 165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56274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098" name="Picture 2" descr="C:\Users\rebecca.borg\Downloads\800px-Yoshida_at_Tokai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16" y="404664"/>
            <a:ext cx="8621938" cy="5712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ktangel 3"/>
          <p:cNvSpPr/>
          <p:nvPr/>
        </p:nvSpPr>
        <p:spPr>
          <a:xfrm>
            <a:off x="2945397" y="6116698"/>
            <a:ext cx="3372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err="1"/>
              <a:t>Tōkaidō</a:t>
            </a:r>
            <a:r>
              <a:rPr lang="sv-SE" dirty="0"/>
              <a:t> </a:t>
            </a:r>
            <a:r>
              <a:rPr lang="sv-SE" dirty="0" err="1" smtClean="0"/>
              <a:t>Yoshida</a:t>
            </a:r>
            <a:r>
              <a:rPr lang="sv-SE" dirty="0" smtClean="0"/>
              <a:t>, 1830 – sidan 165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54774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5122" name="Picture 2" descr="C:\Users\rebecca.borg\Downloads\800px-Flickr_-_…trialsanderrors_-_Hokusai,_Under_the_great_wave_off_Kanagawa,_ca._18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3796"/>
            <a:ext cx="8496944" cy="587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ruta 3"/>
          <p:cNvSpPr txBox="1"/>
          <p:nvPr/>
        </p:nvSpPr>
        <p:spPr>
          <a:xfrm>
            <a:off x="2447572" y="6133422"/>
            <a:ext cx="424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Under vågen utanför Kanagawa – sidan 167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7688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63677" y="1596065"/>
            <a:ext cx="8229600" cy="4525963"/>
          </a:xfrm>
        </p:spPr>
        <p:txBody>
          <a:bodyPr/>
          <a:lstStyle/>
          <a:p>
            <a:endParaRPr lang="sv-SE"/>
          </a:p>
        </p:txBody>
      </p:sp>
      <p:pic>
        <p:nvPicPr>
          <p:cNvPr id="6146" name="Picture 2" descr="C:\Users\rebecca.borg\Downloads\771px-Edo_l1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55331"/>
            <a:ext cx="7501786" cy="583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ktangel 5"/>
          <p:cNvSpPr/>
          <p:nvPr/>
        </p:nvSpPr>
        <p:spPr>
          <a:xfrm>
            <a:off x="539552" y="6122028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 smtClean="0"/>
              <a:t>Okänd</a:t>
            </a:r>
            <a:r>
              <a:rPr lang="en-US" dirty="0" smtClean="0"/>
              <a:t> </a:t>
            </a:r>
            <a:r>
              <a:rPr lang="en-US" dirty="0" err="1" smtClean="0"/>
              <a:t>konstnär</a:t>
            </a:r>
            <a:r>
              <a:rPr lang="en-US" dirty="0" smtClean="0"/>
              <a:t>, </a:t>
            </a:r>
            <a:r>
              <a:rPr lang="en-US" dirty="0" smtClean="0"/>
              <a:t>“</a:t>
            </a:r>
            <a:r>
              <a:rPr lang="en-US" dirty="0" err="1" smtClean="0"/>
              <a:t>Utsikt</a:t>
            </a:r>
            <a:r>
              <a:rPr lang="en-US" dirty="0" smtClean="0"/>
              <a:t> </a:t>
            </a:r>
            <a:r>
              <a:rPr lang="en-US" dirty="0" err="1" smtClean="0"/>
              <a:t>över</a:t>
            </a:r>
            <a:r>
              <a:rPr lang="en-US" dirty="0" smtClean="0"/>
              <a:t> Edo" </a:t>
            </a:r>
            <a:r>
              <a:rPr lang="en-US" dirty="0" err="1" smtClean="0"/>
              <a:t>bild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vikskärm</a:t>
            </a:r>
            <a:r>
              <a:rPr lang="en-US" dirty="0" smtClean="0"/>
              <a:t>, </a:t>
            </a:r>
            <a:r>
              <a:rPr lang="en-US" dirty="0" smtClean="0"/>
              <a:t>1800-tal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sidan</a:t>
            </a:r>
            <a:r>
              <a:rPr lang="en-US" dirty="0" smtClean="0"/>
              <a:t> 175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42827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62</Words>
  <Application>Microsoft Office PowerPoint</Application>
  <PresentationFormat>Bildspel på skärmen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7</vt:i4>
      </vt:variant>
    </vt:vector>
  </HeadingPairs>
  <TitlesOfParts>
    <vt:vector size="8" baseType="lpstr">
      <vt:lpstr>Office-tema</vt:lpstr>
      <vt:lpstr>Katsuhika Hokusai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>Växjö kommun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Rebecca Borg</dc:creator>
  <cp:lastModifiedBy>Rebecca Borg</cp:lastModifiedBy>
  <cp:revision>4</cp:revision>
  <dcterms:created xsi:type="dcterms:W3CDTF">2011-03-22T09:57:12Z</dcterms:created>
  <dcterms:modified xsi:type="dcterms:W3CDTF">2011-03-23T12:19:23Z</dcterms:modified>
</cp:coreProperties>
</file>